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Виртуальная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«Лыткаринцы – 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Социалистического Труда»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Архивный отдел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Администрации г. о. Лыткарино</a:t>
            </a:r>
          </a:p>
        </p:txBody>
      </p:sp>
      <p:pic>
        <p:nvPicPr>
          <p:cNvPr id="3075" name="Picture 3" descr="C:\Users\User\Desktop\Герои Социалистического Труда г. Лыткарино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9" y="2420888"/>
            <a:ext cx="5292082" cy="2976796"/>
          </a:xfrm>
          <a:prstGeom prst="rect">
            <a:avLst/>
          </a:prstGeom>
          <a:noFill/>
          <a:effectLst>
            <a:glow>
              <a:schemeClr val="accent1">
                <a:alpha val="35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9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149080"/>
            <a:ext cx="6405734" cy="9503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ПОПОВА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АЛЕКСАНДРА ВАСИЛЬЕВНА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(23.08.1923 – 15.03.2011)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9110" y="5229200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Свинарка,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3827" y="6156012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Герои Социалистического Труда г. Лыткарино\Фото\Попова Александра Васильев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"/>
          <a:stretch/>
        </p:blipFill>
        <p:spPr bwMode="auto">
          <a:xfrm>
            <a:off x="4225553" y="83826"/>
            <a:ext cx="3176662" cy="40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1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113504"/>
            <a:ext cx="572412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ШЕСТАКОВ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ВИТАЛИЙ АНАТОЛЬЕВИЧ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(01.05.1911 – 26.09.1993)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5" y="5301208"/>
            <a:ext cx="5796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Лыткаринского завода оптического стекла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оборонной промышленности СССР,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0533" y="6309320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26.04.1971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Герои Социалистического Труда г. Лыткарино\Шестаков\Портрет Шеста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23" y="52014"/>
            <a:ext cx="2794817" cy="40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23978"/>
            <a:ext cx="6132505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ПЕТРОВ АНАТОЛИЙ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ТИМОФЕЕВИЧ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(26.08.1929 – 20.05.1975)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085184"/>
            <a:ext cx="6276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Фрезеровщик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Лыткаринского завода оптического стекла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оборонной промышленности СССР,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6669" y="6237312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26.04.1971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Герои Социалистического Труда г. Лыткарино\Петров\А.Т. Петр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56" y="44624"/>
            <a:ext cx="2887424" cy="40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7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165112"/>
            <a:ext cx="630019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МИРОНОВА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ЛИДИЯ НИКОЛАЕВНА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род. 12.07.1946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373216"/>
            <a:ext cx="6372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 машинного доения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госплемзавода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Люберецкого района Московской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2500" y="6233622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21.12.1983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Герои Социалистического Труда г. Лыткарино\Фото\Миронова Лидия Никола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43" y="116632"/>
            <a:ext cx="30390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1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92238"/>
            <a:ext cx="4553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ЯКУШИН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НИКИТОВИЧ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(18.09.1934 – 25.03.2016)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517232"/>
            <a:ext cx="4821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колхоза имени Ленина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Люберецкого района Московской области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252" y="6303548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17.08.1988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Герои Социалистического Труда г. Лыткарино\Якушин\Yakushin_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54" y="260648"/>
            <a:ext cx="29168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1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выставки 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Лыткаринцы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– Герои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Социалистического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Труда»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были использованы: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Документы архивных фондов: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 51 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Совхоз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«Петровское»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Главного управления торговли Министерства обороны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СССР;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№ 59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Управление социальной защиты населения города Лыткарино Московской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области;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№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автономное учреждение Московской области "</a:t>
            </a:r>
            <a:r>
              <a:rPr lang="ru-RU" sz="1500" i="1" u="sng" dirty="0" err="1">
                <a:latin typeface="Times New Roman" pitchFamily="18" charset="0"/>
                <a:cs typeface="Times New Roman" pitchFamily="18" charset="0"/>
              </a:rPr>
              <a:t>Лыткаринское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 информационное 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     агентство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Московской </a:t>
            </a:r>
            <a:r>
              <a:rPr lang="ru-RU" sz="1500" i="1" u="sng" dirty="0" smtClean="0">
                <a:latin typeface="Times New Roman" pitchFamily="18" charset="0"/>
                <a:cs typeface="Times New Roman" pitchFamily="18" charset="0"/>
              </a:rPr>
              <a:t>области»;</a:t>
            </a:r>
            <a:endParaRPr lang="ru-RU" sz="1500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Фотографии и информация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из музейных фондов Лыткаринского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историко-краеведческого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музея</a:t>
            </a:r>
          </a:p>
        </p:txBody>
      </p:sp>
    </p:spTree>
    <p:extLst>
      <p:ext uri="{BB962C8B-B14F-4D97-AF65-F5344CB8AC3E}">
        <p14:creationId xmlns:p14="http://schemas.microsoft.com/office/powerpoint/2010/main" val="203293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01" y="836712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Героя Социалистического Труда и Положение о звании учреждены Указом Президиума Верховного Совета СССР от 27 декабря 1938 года «Об установлении высшей степени отличия — звания Героя Социалистического Труда». 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Героя Социалистического Труда являлось высшей степенью отличия за заслуги в области хозяйственного и социально-культурного строительства. Оно присваивалось лицам, которые проявили трудовой героизм, своей особо выдающейся новаторской деятельностью внесли значительный вклад в повышение эффективности общественного производства, содействовали подъему народного хозяйства, науки, культуры, росту могущества и славы СССР.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Социалистического Труда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вручался особый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отличия — золотая медаль «Серп и Молот».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Герой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Социалистического Труда — государственная награда в СССР, высшая степень отличия за труд с 1938 по 1991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Лыткарине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работали 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человек, удостоенных звания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Героя Социалистического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3851920" cy="7920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Медаль «Серп и молот»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Героя Социалистического Труда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Герои Социалистического Труда г. Лыткарино\Медаль е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4269"/>
            <a:ext cx="24402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Герои Социалистического Труда г. Лыткарино\udostowerenie_geroy_sotsialisticheskogo_truda-61-460203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4841" r="5648" b="3531"/>
          <a:stretch/>
        </p:blipFill>
        <p:spPr bwMode="auto">
          <a:xfrm>
            <a:off x="5316746" y="538192"/>
            <a:ext cx="3052944" cy="43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508518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Удостоверение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Героя Социалистического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7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Герои Социалистического Труда г. Лыткарино\go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9735"/>
            <a:ext cx="2779489" cy="36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26924" y="3979058"/>
            <a:ext cx="478802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ГОНОР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 РОБЕРТОВИЧ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(15.09.1906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.11.1969)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7873" y="5229200"/>
            <a:ext cx="504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начальник филиала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ЦИАМ им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П.И. Баранова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Тураево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1730" y="6010666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03.06.1942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252410"/>
            <a:ext cx="6321231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ВЛАСОВА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 ГРИГОРЬЕВНА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(20.03.1922 – 06.01.2003)</a:t>
            </a:r>
          </a:p>
        </p:txBody>
      </p:sp>
      <p:pic>
        <p:nvPicPr>
          <p:cNvPr id="2050" name="Picture 2" descr="C:\Users\User\Desktop\Герои Социалистического Труда г. Лыткарино\Фото\Власова Анна Григорь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53" y="274705"/>
            <a:ext cx="30299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445224"/>
            <a:ext cx="64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Растениевод,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5528" y="6237312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7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703" y="4269961"/>
            <a:ext cx="631844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ЗОТКИНА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ИВАНОВНА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(1913 – ????)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5528" y="6134299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Герои Социалистического Труда г. Лыткарино\Фото\Зоткина Татьяна Иван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108"/>
            <a:ext cx="309790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7783" y="5373216"/>
            <a:ext cx="64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Растениевод,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0691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4221088"/>
            <a:ext cx="6428430" cy="12968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ЛАПЧЕНКО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ЛЮБОВЬ НИКОЛАЕВНА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(1913 – ????)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5528" y="6237312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Герои Социалистического Труда г. Лыткарино\Фото\Лапченко Любовь Иван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23" y="188640"/>
            <a:ext cx="3085808" cy="41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5445224"/>
            <a:ext cx="64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Растениевод,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607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871" y="4088733"/>
            <a:ext cx="63722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ЛОБАНОВА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НИНА ИВАНОВНА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1924 – ????)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5528" y="6093296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Герои Социалистического Труда г. Лыткарино\Фото\Лобанова Нина Иванов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"/>
          <a:stretch/>
        </p:blipFill>
        <p:spPr bwMode="auto">
          <a:xfrm>
            <a:off x="4402953" y="116632"/>
            <a:ext cx="2935947" cy="39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2" y="5301208"/>
            <a:ext cx="64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Растениевод,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4000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869" y="4005064"/>
            <a:ext cx="63722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ПОЛОВИНКИНА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ФЕДОСЬЯ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ТЕПАНОВНА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1927 – ????)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2844" y="6084004"/>
            <a:ext cx="38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присвоения звания 13.07.1954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Герои Социалистического Труда г. Лыткарино\Фото\Половинкина Федосья Степанов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41"/>
          <a:stretch/>
        </p:blipFill>
        <p:spPr bwMode="auto">
          <a:xfrm>
            <a:off x="4362701" y="203682"/>
            <a:ext cx="30164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6935" y="5302949"/>
            <a:ext cx="64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Растениевод, звеньевая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подсобного хозяйства «Петровское»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Ухтомского района Московской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72383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Виртуальная выставка  «Лыткаринцы –  Герои Социалистического Труда»</vt:lpstr>
      <vt:lpstr>Презентация PowerPoint</vt:lpstr>
      <vt:lpstr>Медаль «Серп и молот»  Героя Социалистического Труда</vt:lpstr>
      <vt:lpstr>ГОНОР ЛЕВ РОБЕРТОВИЧ (15.09.1906 – 13.11.1969)</vt:lpstr>
      <vt:lpstr>ВЛАСОВА  АННА ГРИГОРЬЕВНА  (20.03.1922 – 06.01.2003)</vt:lpstr>
      <vt:lpstr>ЗОТКИНА  ТАТЬЯНА ИВАНОВНА  (1913 – ????)</vt:lpstr>
      <vt:lpstr>ЛАПЧЕНКО  ЛЮБОВЬ НИКОЛАЕВНА  (1913 – ????)</vt:lpstr>
      <vt:lpstr>ЛОБАНОВА  НИНА ИВАНОВНА  (1924 – ????)</vt:lpstr>
      <vt:lpstr>ПОЛОВИНКИНА  ФЕДОСЬЯ СТЕПАНОВНА  (1927 – ????)</vt:lpstr>
      <vt:lpstr>ПОПОВА  АЛЕКСАНДРА ВАСИЛЬЕВНА  (23.08.1923 – 15.03.2011)</vt:lpstr>
      <vt:lpstr>ШЕСТАКОВ  ВИТАЛИЙ АНАТОЛЬЕВИЧ  (01.05.1911 – 26.09.1993)</vt:lpstr>
      <vt:lpstr>ПЕТРОВ АНАТОЛИЙ  ТИМОФЕЕВИЧ  (26.08.1929 – 20.05.1975)</vt:lpstr>
      <vt:lpstr>МИРОНОВА ЛИДИЯ НИКОЛАЕВНА  род. 12.07.1946</vt:lpstr>
      <vt:lpstr>ЯКУШИН  ИВАН НИКИТОВИЧ  (18.09.1934 – 25.03.2016)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Социалистического Труда г. Лыткарино</dc:title>
  <dc:creator>User</dc:creator>
  <cp:lastModifiedBy>User</cp:lastModifiedBy>
  <cp:revision>37</cp:revision>
  <dcterms:created xsi:type="dcterms:W3CDTF">2023-04-13T06:25:32Z</dcterms:created>
  <dcterms:modified xsi:type="dcterms:W3CDTF">2023-04-17T14:33:56Z</dcterms:modified>
</cp:coreProperties>
</file>